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8" r:id="rId2"/>
  </p:sldMasterIdLst>
  <p:notesMasterIdLst>
    <p:notesMasterId r:id="rId18"/>
  </p:notesMasterIdLst>
  <p:sldIdLst>
    <p:sldId id="366" r:id="rId3"/>
    <p:sldId id="370" r:id="rId4"/>
    <p:sldId id="364" r:id="rId5"/>
    <p:sldId id="394" r:id="rId6"/>
    <p:sldId id="395" r:id="rId7"/>
    <p:sldId id="396" r:id="rId8"/>
    <p:sldId id="401" r:id="rId9"/>
    <p:sldId id="397" r:id="rId10"/>
    <p:sldId id="398" r:id="rId11"/>
    <p:sldId id="400" r:id="rId12"/>
    <p:sldId id="402" r:id="rId13"/>
    <p:sldId id="336" r:id="rId14"/>
    <p:sldId id="363" r:id="rId15"/>
    <p:sldId id="376" r:id="rId16"/>
    <p:sldId id="3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44" y="-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E8454-ED19-4800-B12F-BE228FF54892}" type="datetimeFigureOut">
              <a:rPr lang="en-GB" smtClean="0"/>
              <a:t>03/01/2020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EE819-75F2-4330-BBC6-43BBF8DD33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31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24247-DD04-406D-8544-CC020C378D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787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24247-DD04-406D-8544-CC020C378D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3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24247-DD04-406D-8544-CC020C378D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50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24247-DD04-406D-8544-CC020C378D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80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B24247-DD04-406D-8544-CC020C378D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609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B24247-DD04-406D-8544-CC020C378D0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0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FD6EB-3B7D-4418-93B5-3B6307C340C1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DFCFA-5BAD-4B93-B6AF-390B7E79B858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73B08-4E93-40DE-A7DA-A3600DCFC5A9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7C79-12CE-4A31-AB58-833B171E557C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282D-517C-4F39-B817-2C5242648123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3F0F-0EBB-4AE1-A0DF-F4C235B16865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3ACF5-77C0-46D9-A0F3-17D456C6118E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62B29-0A52-416A-93F9-49D23E29C4E9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724A-BEDE-4B66-BCAB-9E0B596F701A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/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/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D20CF4-CB80-4090-A0BB-54D6A0C4A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2C46E-39E6-4CB3-BE0B-7E96CA31E9E5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9B6AE-FCD8-49C5-B6A3-5334D57C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E9CF-B76A-47F7-BBE5-A8E9DB8D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B665-7C25-445B-8FC0-CD8F79D97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77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6BD14-AC37-48E4-94A4-CB26A0819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7F530-1C4A-470A-AB56-80CFC28C79E8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8C9-D646-4693-B5DB-EF10675F2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DFD78-821D-4037-AE5C-73004CAF9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D3B4B-12EE-4367-B3DC-7AE5D084E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8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AAC05-BC21-4784-98A8-AE26A6B87E14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/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D287D-609E-4251-8894-9970FAF00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AB2B3-C65D-4EDE-A2BE-F3CDAB4FB663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4B3A6-07CB-45E5-8ECE-137EB6BC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1C527-A9FC-4FBC-BD74-A24151906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46A16-E27A-43F7-A493-04FBE362F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69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A2F7C8F-42FB-4133-8FE1-3BAA8CBCB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39B41-A4D6-4AA4-9F05-E885CF429997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AE29AB6-C9E9-491E-B0FF-A2549A083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254C03-AFEB-436C-BCEB-10C41905F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DE1B6-0137-44AC-84F0-CF2607641C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50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8C35E79-3447-40FA-A027-FE6F3170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BB773-3C26-4ED9-ABD2-912D66E75FFA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62CBAE-22F3-461B-B53D-91D0052AE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3334B2-020E-4631-81C5-5F05E07C0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6A8E0-07B8-4309-9E49-107AB6E99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56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59B8276-3E49-4FBC-80FD-F13DCBE5D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D8D02-E5D8-4BD3-8BB7-28E196D021DC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65ACB3A-DB92-4D8D-A93D-1AE6B4473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F383601-A86D-46A6-B862-3225F00E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732B8-F37D-4815-A228-A65435771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40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AD5E712-68AF-4620-B972-EF46D472B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4B84-ECE4-4225-A193-15AA75B231EA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353D93B-2282-44CF-98E8-DAA05EE31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F58FCCF-42BC-499A-9A64-EFACC146D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74E21-F45C-4088-A2D4-196C3D9B37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87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939B40-0DA3-41D7-A213-40EFA0B36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A318F-0A89-4A69-954B-BCA3D7CB4346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240890-2B50-46F9-B6D1-8D5CF8E4A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B299FA-B124-4B70-A53D-E483B3D35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5CA9D-8F6D-442C-A6BC-04442C7DA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669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9D29-BFDB-4ABC-866E-472CF7FD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9213" y="5883275"/>
            <a:ext cx="914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B2922-5426-4CF9-AA8C-855A7EB5A86C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28E470-4D95-4F5E-8EFB-2E4C27C3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1413" y="5883275"/>
            <a:ext cx="5105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5FA28-D746-415A-8B60-55580734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42613" y="5883275"/>
            <a:ext cx="3222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71B04-8BD3-4DAD-B1FD-B651E3835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3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07140E-45E4-4240-AC24-8DF7A3D9F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D471F-EDAE-4DBD-83DC-1EECE75B2AB1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03613B-3FCB-4024-9072-77D9B3906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8CAA988-87E3-430F-8A63-237BFB11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DF26A-0DC5-400A-B3D4-D30C8DCA89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21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/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9B550-9626-4728-B335-8626B751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C1B77-1EBA-4906-BA9B-A00C7E075A08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A13AB-368F-492A-84F3-68ABB70C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0FC49-F99A-4599-96CB-3528340E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FF63B-74A3-4B3B-826B-C6175729ED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87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58DE13-CE9E-42C2-9C3D-2B3ADB7CE8C4}"/>
              </a:ext>
            </a:extLst>
          </p:cNvPr>
          <p:cNvSpPr txBox="1"/>
          <p:nvPr/>
        </p:nvSpPr>
        <p:spPr>
          <a:xfrm>
            <a:off x="836613" y="787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/>
                </a:solidFill>
                <a:latin typeface="+mn-lt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0F349-B865-49EC-B861-A27F2A7F3351}"/>
              </a:ext>
            </a:extLst>
          </p:cNvPr>
          <p:cNvSpPr txBox="1"/>
          <p:nvPr/>
        </p:nvSpPr>
        <p:spPr>
          <a:xfrm>
            <a:off x="10437813" y="27432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/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/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77A19DD-D717-4621-A5E2-4FD3F282E75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083E8-9AFD-4238-998E-4036BED21BF1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E9C76E-ACEC-4D0F-B589-24D2625023C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1919A83-73F7-4743-B6F2-C2932DC710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A46D0-89D6-4D8D-82BA-2E6FCB83F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92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B58E-52B5-4F40-8672-533692ECB11C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/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EC30B-825D-4E66-8894-BCDBCC47D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7C7C1-E6B6-4135-AE3C-AACBE2ED4DEB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CEB78-C736-4F7C-ACA9-6A75AE650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D52EA-6400-47E1-A87B-A7C210FFB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25109-7199-4EB2-BCC7-57CCF5B892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704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862F60-DC8F-4A01-B35A-18C8C30166D4}"/>
              </a:ext>
            </a:extLst>
          </p:cNvPr>
          <p:cNvSpPr txBox="1"/>
          <p:nvPr/>
        </p:nvSpPr>
        <p:spPr>
          <a:xfrm>
            <a:off x="836613" y="787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/>
                </a:solidFill>
                <a:latin typeface="+mn-lt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CB2AF0-87FC-4E33-978A-288E3FC68C3E}"/>
              </a:ext>
            </a:extLst>
          </p:cNvPr>
          <p:cNvSpPr txBox="1"/>
          <p:nvPr/>
        </p:nvSpPr>
        <p:spPr>
          <a:xfrm>
            <a:off x="10437813" y="27432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solidFill>
                  <a:schemeClr val="accent1"/>
                </a:solidFill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/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anchor="b"/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/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B73A586-CA61-4316-9BEC-0753C83DBED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9AA0F-AFA2-4AD1-9FF7-214C127C467A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9C73360-027A-4781-B9B2-128931F828B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435BAE-7D63-4292-8DB5-C874762D6E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23C2A-C7C5-43B2-8F32-02CDCD80E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21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/>
          <a:lstStyle>
            <a:lvl1pPr>
              <a:defRPr lang="en-US" b="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anchor="b"/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/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ECCB89-4E16-4B61-98FC-21C64BE4BDC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6E27A-1AB0-4162-91E7-1A37D0AC141E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1748139-83EE-4192-9930-2F91B4CC25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E844696-1553-46C5-93CE-B79F2103C57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023B6-2A1F-4756-8A89-8CD5187FC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814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EE06F-5AAC-490C-A99F-37876FADE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FBDB3-CA1D-441C-B989-7E4039D54F23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D9789-4952-4FA2-8176-C6D4B9E7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FD38-719B-44E7-A0CD-A36D33582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58005-992D-4C70-B346-3674649E91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328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7E5AF-2CCD-4890-A23F-31EF14C91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8E0AF-2630-4E43-904D-A5A6D2BBD018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301F6-9CC0-4C14-8BBE-D6FE99A13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EBDD4-0308-481C-9B85-E31BE6F6C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335BE-90AD-4218-9703-E7ECCA799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94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3DC29-04B3-46E6-8B4D-E3D68ECC6CF0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1F8D-71EA-493E-884A-2A73D7CD8ACD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1330B-4EF7-46EB-8381-E8B4226865CC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0D75-1B79-4D74-9EFC-7136AF1813A2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00A5-1626-45B2-B721-FCD832D6E74C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F9510EDF-D716-457D-B438-D3F5E9F5E9A8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3207E8D-AA5E-4023-A770-BC9D7BD9F5F7}" type="datetime1">
              <a:rPr lang="en-US" smtClean="0"/>
              <a:t>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F3516-9BB7-48AC-9F56-FFF49983C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6E5B1-30C7-468E-834B-5F0380F89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413" y="2667000"/>
            <a:ext cx="9906000" cy="3124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32521-29AE-423D-A748-2D24A4AC5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37613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1" i="0" dirty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ACA6FB1-72E2-4706-99BA-7521C8BADC4A}" type="datetimeFigureOut">
              <a:rPr lang="en-US"/>
              <a:pPr>
                <a:defRPr/>
              </a:pPr>
              <a:t>1/3/2020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11646-1B2F-4D3D-80D9-7EB549B68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b="1" i="0" dirty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372B6-4F93-456F-B5EC-0E2880FAA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1" i="0" dirty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BC3E3BF-DE5B-4208-B3DA-3AEA3268A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fontAlgn="base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kss.r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lc-media-player.en.softonic.com/downloa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0" y="6858000"/>
            <a:ext cx="12192000" cy="57749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62CC7F-3120-4581-9D82-34DA9D7F2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070" y="341749"/>
            <a:ext cx="4285859" cy="42919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25C119-FDD2-4D51-B884-8E3F1A28DEF9}"/>
              </a:ext>
            </a:extLst>
          </p:cNvPr>
          <p:cNvSpPr txBox="1"/>
          <p:nvPr/>
        </p:nvSpPr>
        <p:spPr>
          <a:xfrm>
            <a:off x="1933430" y="5175389"/>
            <a:ext cx="8580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КОШАРКАШКИ САВЕЗ СРБИЈЕ</a:t>
            </a:r>
            <a:endParaRPr lang="en-GB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0" y="1082675"/>
            <a:ext cx="12192000" cy="57753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244" name="TextBox 3">
            <a:extLst>
              <a:ext uri="{FF2B5EF4-FFF2-40B4-BE49-F238E27FC236}">
                <a16:creationId xmlns:a16="http://schemas.microsoft.com/office/drawing/2014/main" id="{15D72F59-E5DB-4308-8F17-C84D2A90B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712" y="112713"/>
            <a:ext cx="10112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ПРЕМОТАВАЊЕ ВИДЕА </a:t>
            </a: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(10 секунди НАПРЕД/НАЗАД)</a:t>
            </a:r>
            <a:endParaRPr kumimoji="0" lang="en-GB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BEDA8-668F-4DC2-B4B6-DBACD6819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00" y="61139"/>
            <a:ext cx="859611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8AD52-A02A-46F5-A8E5-967188DE8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675" y="1322919"/>
            <a:ext cx="9254530" cy="338357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3466E4-BA54-4286-BA93-C58B00FBEC08}"/>
              </a:ext>
            </a:extLst>
          </p:cNvPr>
          <p:cNvCxnSpPr/>
          <p:nvPr/>
        </p:nvCxnSpPr>
        <p:spPr>
          <a:xfrm>
            <a:off x="2349252" y="4136020"/>
            <a:ext cx="129041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39247E-AA34-4DE9-AB71-BEF697FD0ACC}"/>
              </a:ext>
            </a:extLst>
          </p:cNvPr>
          <p:cNvCxnSpPr>
            <a:cxnSpLocks/>
          </p:cNvCxnSpPr>
          <p:nvPr/>
        </p:nvCxnSpPr>
        <p:spPr>
          <a:xfrm>
            <a:off x="2349252" y="4420722"/>
            <a:ext cx="1290418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2077A07-6E3A-4C60-8810-5CC6970EB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876509" y="4498020"/>
            <a:ext cx="612346" cy="3353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726A57-FD86-40A6-BDF6-B957C04DF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9996876" y="4498019"/>
            <a:ext cx="612346" cy="3353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0D5D2F-116A-4580-92FE-DE15F61B9D5A}"/>
              </a:ext>
            </a:extLst>
          </p:cNvPr>
          <p:cNvSpPr txBox="1"/>
          <p:nvPr/>
        </p:nvSpPr>
        <p:spPr>
          <a:xfrm>
            <a:off x="8857767" y="4722565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8C7C73-BE39-40E1-862E-6CB749515829}"/>
              </a:ext>
            </a:extLst>
          </p:cNvPr>
          <p:cNvSpPr txBox="1"/>
          <p:nvPr/>
        </p:nvSpPr>
        <p:spPr>
          <a:xfrm>
            <a:off x="2277535" y="3676846"/>
            <a:ext cx="28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F9957-A27E-4853-9B89-01EBCDBBE635}"/>
              </a:ext>
            </a:extLst>
          </p:cNvPr>
          <p:cNvSpPr txBox="1"/>
          <p:nvPr/>
        </p:nvSpPr>
        <p:spPr>
          <a:xfrm>
            <a:off x="10333898" y="4705779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08AB3A-3F8B-48C0-B9C9-3825F93EEB2B}"/>
              </a:ext>
            </a:extLst>
          </p:cNvPr>
          <p:cNvSpPr txBox="1"/>
          <p:nvPr/>
        </p:nvSpPr>
        <p:spPr>
          <a:xfrm>
            <a:off x="2277535" y="4408589"/>
            <a:ext cx="28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453631-21DE-43D5-BBDF-18CB6010399F}"/>
              </a:ext>
            </a:extLst>
          </p:cNvPr>
          <p:cNvSpPr txBox="1"/>
          <p:nvPr/>
        </p:nvSpPr>
        <p:spPr>
          <a:xfrm>
            <a:off x="372036" y="4836242"/>
            <a:ext cx="1168101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sr-Cyrl-R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видеа у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sr-Cyrl-R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секунди напред/назад: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за 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секунди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напред: 1. притисните тастер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притисните стрелицу за </a:t>
            </a:r>
            <a:r>
              <a:rPr kumimoji="0" lang="sr-Cyrl-R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десно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(види зелене стрелице)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за 10 секунди у назад:   1. притисните тастер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притисните стрелицу за </a:t>
            </a:r>
            <a:r>
              <a:rPr kumimoji="0" lang="sr-Cyrl-R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лево</a:t>
            </a:r>
            <a:r>
              <a:rPr kumimoji="0" lang="sr-Cyrl-R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(види црвене стрелице)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5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0" y="1082675"/>
            <a:ext cx="12192000" cy="57753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244" name="TextBox 3">
            <a:extLst>
              <a:ext uri="{FF2B5EF4-FFF2-40B4-BE49-F238E27FC236}">
                <a16:creationId xmlns:a16="http://schemas.microsoft.com/office/drawing/2014/main" id="{15D72F59-E5DB-4308-8F17-C84D2A90B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3" y="112713"/>
            <a:ext cx="70033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УСПОРАВАЊЕ/УБРЗАВАЊЕ</a:t>
            </a: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40E11-B676-4AF8-9FE3-BC6BA9F39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112713"/>
            <a:ext cx="914400" cy="914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6486B1-4ADD-431D-888B-77DBE6FE4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235" y="1359047"/>
            <a:ext cx="7403624" cy="2706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5CF281-CE40-4319-93F4-E787F460C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8090953" y="1731023"/>
            <a:ext cx="1487553" cy="3353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13380D-DDEC-4287-80A9-B8F03B7226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047" y="1815550"/>
            <a:ext cx="1487553" cy="335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3B37E2-822B-4BED-83B1-6BE0172E944B}"/>
              </a:ext>
            </a:extLst>
          </p:cNvPr>
          <p:cNvSpPr txBox="1"/>
          <p:nvPr/>
        </p:nvSpPr>
        <p:spPr>
          <a:xfrm>
            <a:off x="230561" y="4229584"/>
            <a:ext cx="1173087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УСПОРАВЊЕ/УБРЗАВАЊЕ: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Клип/видео се успорава притиском на тастер „-“ (види зелену стрелицу). Када једном притиснете тастер „-“ у горњем десном углу вашег екрана појавиће се број 0.67, што значи да је брзина емитовања смањена на 67%. Када следећи пут притиснете  исти тастер појавиће се број 0.50 што значи да је брзина емитовања смањена на 50%, </a:t>
            </a:r>
            <a:r>
              <a:rPr lang="sr-Cyrl-RS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итд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Клип/видео се поново враћа на почетну брзину притиском на тастер „+ (види црвену стрелицу). Један притисак на тастер „+“ повећава брзину видеа исто за колико је смањи један притисак на тастер „-“.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Клип/видео можете гледати и убрзано тако што ћете првим стиском на тастер „+“ повећати брзину на 1.50 (150%), наредним притиском на 2.00, </a:t>
            </a:r>
            <a:r>
              <a:rPr lang="sr-Cyrl-RS" sz="1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итд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…враћање на стандардну брзину постићи ћете истим бројем притисака на тастер „-“.</a:t>
            </a:r>
            <a:endParaRPr lang="en-GB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4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0" y="1082675"/>
            <a:ext cx="12192000" cy="57753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244" name="TextBox 3">
            <a:extLst>
              <a:ext uri="{FF2B5EF4-FFF2-40B4-BE49-F238E27FC236}">
                <a16:creationId xmlns:a16="http://schemas.microsoft.com/office/drawing/2014/main" id="{15D72F59-E5DB-4308-8F17-C84D2A90B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624" y="112713"/>
            <a:ext cx="108921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Cyrl-RS" altLang="en-US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Гледање „Слика по слика“ - </a:t>
            </a:r>
            <a:r>
              <a:rPr lang="en-GB" altLang="en-US" sz="36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Frame by Frame</a:t>
            </a: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6486B1-4ADD-431D-888B-77DBE6FE4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926" y="1607225"/>
            <a:ext cx="9254530" cy="33835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7E0CC9-5555-4B0A-8DB6-0D47CC7B7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3" y="112713"/>
            <a:ext cx="859611" cy="85961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305A64-9576-4627-B635-3EACBB229405}"/>
              </a:ext>
            </a:extLst>
          </p:cNvPr>
          <p:cNvCxnSpPr>
            <a:cxnSpLocks/>
          </p:cNvCxnSpPr>
          <p:nvPr/>
        </p:nvCxnSpPr>
        <p:spPr>
          <a:xfrm flipV="1">
            <a:off x="3164541" y="2895601"/>
            <a:ext cx="555811" cy="93232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B632C1D-06BF-4A82-9FC4-CE01EB382124}"/>
              </a:ext>
            </a:extLst>
          </p:cNvPr>
          <p:cNvSpPr txBox="1"/>
          <p:nvPr/>
        </p:nvSpPr>
        <p:spPr>
          <a:xfrm>
            <a:off x="1590926" y="5325035"/>
            <a:ext cx="9254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Видео ситуације можете гледати </a:t>
            </a:r>
            <a:r>
              <a:rPr lang="en-GB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 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sr-Cyrl-R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“frame by frame” </a:t>
            </a:r>
            <a:r>
              <a:rPr lang="sr-Cyrl-R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једноставним притиском на тастер „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</a:t>
            </a:r>
            <a:r>
              <a:rPr lang="sr-Cyrl-R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након што сте видео зауставили притиском на тастер „</a:t>
            </a:r>
            <a:r>
              <a:rPr lang="en-GB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space”</a:t>
            </a:r>
          </a:p>
        </p:txBody>
      </p:sp>
    </p:spTree>
    <p:extLst>
      <p:ext uri="{BB962C8B-B14F-4D97-AF65-F5344CB8AC3E}">
        <p14:creationId xmlns:p14="http://schemas.microsoft.com/office/powerpoint/2010/main" val="377771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  <a:p>
            <a:endParaRPr lang="sr-Cyrl-CS" b="1" u="sng" dirty="0">
              <a:solidFill>
                <a:srgbClr val="0070C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154097"/>
            <a:ext cx="12192000" cy="57039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ЖЕЛИКО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1583304" y="-46232"/>
            <a:ext cx="9326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r-Cyrl-CS" sz="3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r-Cyrl-CS" sz="3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ПОЛУ-СЕЗОНА 2019/20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37C074-2EAF-4B17-8074-22E932F438B9}"/>
              </a:ext>
            </a:extLst>
          </p:cNvPr>
          <p:cNvSpPr/>
          <p:nvPr/>
        </p:nvSpPr>
        <p:spPr>
          <a:xfrm>
            <a:off x="2802194" y="5014452"/>
            <a:ext cx="6506906" cy="7374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1FF5B7-DCBB-4F4A-A9E0-30AFFDC30CCA}"/>
              </a:ext>
            </a:extLst>
          </p:cNvPr>
          <p:cNvSpPr txBox="1"/>
          <p:nvPr/>
        </p:nvSpPr>
        <p:spPr>
          <a:xfrm>
            <a:off x="430306" y="1548919"/>
            <a:ext cx="108383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ЗАХВАЉУЈЕМО ВАМ СЕ НА ПАЖЊИ </a:t>
            </a:r>
          </a:p>
          <a:p>
            <a:pPr algn="ctr"/>
            <a:r>
              <a:rPr lang="sr-Cyrl-RS" sz="4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</a:p>
          <a:p>
            <a:pPr algn="ctr"/>
            <a:r>
              <a:rPr lang="sr-Cyrl-RS" sz="4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ЖЕЛИМО ВАМ ПУНО УСПЕХА </a:t>
            </a:r>
          </a:p>
          <a:p>
            <a:pPr algn="ctr"/>
            <a:r>
              <a:rPr lang="sr-Cyrl-RS" sz="4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</a:t>
            </a:r>
          </a:p>
          <a:p>
            <a:pPr algn="ctr"/>
            <a:r>
              <a:rPr lang="sr-Cyrl-RS" sz="4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НАСТАВКУ СЕЗОНЕ</a:t>
            </a:r>
            <a:endParaRPr lang="en-GB" sz="4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14AAB4-89A2-4D66-B8C1-495705027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625" y="122495"/>
            <a:ext cx="853514" cy="853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E3751-0CEC-486F-A8C0-B7CE258AB836}"/>
              </a:ext>
            </a:extLst>
          </p:cNvPr>
          <p:cNvSpPr txBox="1"/>
          <p:nvPr/>
        </p:nvSpPr>
        <p:spPr>
          <a:xfrm>
            <a:off x="7771601" y="6068239"/>
            <a:ext cx="4661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Судијска комисија КТ КСС</a:t>
            </a:r>
            <a:endParaRPr lang="en-GB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6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42908" y="6838417"/>
            <a:ext cx="12192000" cy="57749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7037B-0B0A-4B46-B54E-BCA331E06B2F}"/>
              </a:ext>
            </a:extLst>
          </p:cNvPr>
          <p:cNvSpPr txBox="1"/>
          <p:nvPr/>
        </p:nvSpPr>
        <p:spPr>
          <a:xfrm>
            <a:off x="883238" y="5097038"/>
            <a:ext cx="102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3600" b="1" i="0" u="none" strike="noStrike" kern="1200" cap="none" spc="0" normalizeH="0" baseline="0" noProof="0" dirty="0">
                <a:ln>
                  <a:noFill/>
                </a:ln>
                <a:solidFill>
                  <a:srgbClr val="363D46">
                    <a:lumMod val="40000"/>
                    <a:lumOff val="6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КОНСТАНТАН КВАЛИТЕТ СУЂЕЊА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363D46">
                  <a:lumMod val="40000"/>
                  <a:lumOff val="6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7AC042E7-3651-4DBC-B25F-5E8FC9954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148" y="437119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57DE88-8E31-4E76-BE97-C9A0F454386F}"/>
              </a:ext>
            </a:extLst>
          </p:cNvPr>
          <p:cNvSpPr txBox="1"/>
          <p:nvPr/>
        </p:nvSpPr>
        <p:spPr>
          <a:xfrm>
            <a:off x="177989" y="5297020"/>
            <a:ext cx="30672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80000"/>
              </a:lnSpc>
              <a:defRPr/>
            </a:pPr>
            <a:r>
              <a:rPr lang="sr-Cyrl-RS" sz="1400" b="1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КОШАРКАШКИ САВЕЗ СРБИЈЕ</a:t>
            </a:r>
          </a:p>
          <a:p>
            <a:pPr fontAlgn="auto">
              <a:lnSpc>
                <a:spcPct val="80000"/>
              </a:lnSpc>
              <a:defRPr/>
            </a:pPr>
            <a:r>
              <a:rPr lang="sr-Cyrl-RS" sz="14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Београд</a:t>
            </a:r>
          </a:p>
          <a:p>
            <a:pPr fontAlgn="auto">
              <a:lnSpc>
                <a:spcPct val="80000"/>
              </a:lnSpc>
              <a:defRPr/>
            </a:pPr>
            <a:r>
              <a:rPr lang="sr-Cyrl-RS" sz="14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Сазонова 83</a:t>
            </a:r>
          </a:p>
          <a:p>
            <a:pPr fontAlgn="auto">
              <a:lnSpc>
                <a:spcPct val="80000"/>
              </a:lnSpc>
              <a:defRPr/>
            </a:pP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www.kss.rs</a:t>
            </a:r>
            <a:endParaRPr lang="sr-Cyrl-R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80000"/>
              </a:lnSpc>
              <a:defRPr/>
            </a:pPr>
            <a:endParaRPr lang="en-GB" sz="1400" dirty="0">
              <a:solidFill>
                <a:schemeClr val="tx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fontAlgn="auto">
              <a:lnSpc>
                <a:spcPct val="80000"/>
              </a:lnSpc>
              <a:defRPr/>
            </a:pPr>
            <a:r>
              <a:rPr lang="sr-Cyrl-RS" sz="14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Комисија за такмичење</a:t>
            </a:r>
          </a:p>
          <a:p>
            <a:pPr fontAlgn="auto">
              <a:lnSpc>
                <a:spcPct val="80000"/>
              </a:lnSpc>
              <a:defRPr/>
            </a:pPr>
            <a:r>
              <a:rPr lang="sr-Cyrl-RS" sz="14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Судијска комисија  КТ КСС</a:t>
            </a:r>
            <a:endParaRPr lang="en-GB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D62205-B8C0-446C-BD8D-1BA9FC1FE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749" y="237429"/>
            <a:ext cx="5139373" cy="514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1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42908" y="6838417"/>
            <a:ext cx="12192000" cy="57749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F7037B-0B0A-4B46-B54E-BCA331E06B2F}"/>
              </a:ext>
            </a:extLst>
          </p:cNvPr>
          <p:cNvSpPr txBox="1"/>
          <p:nvPr/>
        </p:nvSpPr>
        <p:spPr>
          <a:xfrm>
            <a:off x="883238" y="5097038"/>
            <a:ext cx="10294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3600" b="1" i="0" u="none" strike="noStrike" kern="1200" cap="none" spc="0" normalizeH="0" baseline="0" noProof="0" dirty="0">
                <a:ln>
                  <a:noFill/>
                </a:ln>
                <a:solidFill>
                  <a:srgbClr val="363D46">
                    <a:lumMod val="40000"/>
                    <a:lumOff val="6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КОНСТАНТАН КВАЛИТЕТ СУЂЕЊА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363D46">
                  <a:lumMod val="40000"/>
                  <a:lumOff val="6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7AC042E7-3651-4DBC-B25F-5E8FC9954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504" y="594137"/>
            <a:ext cx="428625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42908" y="6838417"/>
            <a:ext cx="12192000" cy="577492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77AB92-4452-4A13-ABEE-752400A29687}"/>
              </a:ext>
            </a:extLst>
          </p:cNvPr>
          <p:cNvSpPr txBox="1"/>
          <p:nvPr/>
        </p:nvSpPr>
        <p:spPr>
          <a:xfrm>
            <a:off x="2796465" y="4795482"/>
            <a:ext cx="6684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ПОЛУ-СЕЗОНА 2019/20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AD799F-E5A6-4889-AB70-9942CBC2D24A}"/>
              </a:ext>
            </a:extLst>
          </p:cNvPr>
          <p:cNvSpPr txBox="1"/>
          <p:nvPr/>
        </p:nvSpPr>
        <p:spPr>
          <a:xfrm>
            <a:off x="544932" y="2029049"/>
            <a:ext cx="11187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4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</a:t>
            </a:r>
            <a:endParaRPr lang="en-GB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F689B0-699D-458A-BDAA-4CFE47089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96" y="313971"/>
            <a:ext cx="1186384" cy="1186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C4605B-71E0-402D-9CFE-79132EEC6028}"/>
              </a:ext>
            </a:extLst>
          </p:cNvPr>
          <p:cNvSpPr txBox="1"/>
          <p:nvPr/>
        </p:nvSpPr>
        <p:spPr>
          <a:xfrm>
            <a:off x="434109" y="6065837"/>
            <a:ext cx="317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Београд, 01.01.2020.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1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269545"/>
            <a:ext cx="12192000" cy="57039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618565" y="-33696"/>
            <a:ext cx="11356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sr-Cyrl-R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sr-Cyrl-CS" sz="4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r-Cyrl-CS" sz="4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ПОЛУ-СЕЗОНА 2019/20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DAFD0-38F3-45FE-8E16-5A745A6EED02}"/>
              </a:ext>
            </a:extLst>
          </p:cNvPr>
          <p:cNvSpPr txBox="1"/>
          <p:nvPr/>
        </p:nvSpPr>
        <p:spPr>
          <a:xfrm>
            <a:off x="243642" y="1527650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D514B-E360-4E55-BFF3-4DB8161E7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9" y="128583"/>
            <a:ext cx="857172" cy="858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09610-1BC6-46E3-9615-AA36CCE7F516}"/>
              </a:ext>
            </a:extLst>
          </p:cNvPr>
          <p:cNvSpPr txBox="1"/>
          <p:nvPr/>
        </p:nvSpPr>
        <p:spPr>
          <a:xfrm>
            <a:off x="531674" y="1728838"/>
            <a:ext cx="110417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Поштовани учесници у такмичењу,</a:t>
            </a:r>
            <a:endParaRPr lang="sr-Cyrl-RS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већ устаљеном обичају, анализирајући суђење у првом делу сезоне, овог пута сезоне 2019/20, припремили смо за вас едукативни материјал, нешто обимнији него иначе, а у вези са елементима за унапређење суђења које смо утврдили на семинару у Нишу, крајем септембра претходне године, пред почетак свих савезних такмичења у организацији КСС.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Подсећамо вас да се ради о следећим елементима: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Постављање екрана,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Беспотребно д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осуђивање грешака,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Неспортска грешка,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Пробијање/блокирање,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Лажирање грешке (</a:t>
            </a:r>
            <a:r>
              <a:rPr lang="en-GB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fake/flop)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Контрола акције шута, и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Механика суђења 3 судија и индивидуална судијска техника.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0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3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269545"/>
            <a:ext cx="12192000" cy="57039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618565" y="-33696"/>
            <a:ext cx="11356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ПОЛУ-СЕЗОНА 2019/20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DAFD0-38F3-45FE-8E16-5A745A6EED02}"/>
              </a:ext>
            </a:extLst>
          </p:cNvPr>
          <p:cNvSpPr txBox="1"/>
          <p:nvPr/>
        </p:nvSpPr>
        <p:spPr>
          <a:xfrm>
            <a:off x="243642" y="1527650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D514B-E360-4E55-BFF3-4DB8161E7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9" y="128583"/>
            <a:ext cx="857172" cy="858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09610-1BC6-46E3-9615-AA36CCE7F516}"/>
              </a:ext>
            </a:extLst>
          </p:cNvPr>
          <p:cNvSpPr txBox="1"/>
          <p:nvPr/>
        </p:nvSpPr>
        <p:spPr>
          <a:xfrm>
            <a:off x="531674" y="1728838"/>
            <a:ext cx="110417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Подсећамо вас да је едукативни материјал исте садржине, Судијска комисија КТ КСС, припремила пред почетак ове сезоне и на предлог екипа учесница у такмичењу организовала презентације за клубове/тренере у 4 града у Србији: Београд, Нови Сад, Краљево и Ниш, како би сви што спремнији дочекали наступајућа такмичења. 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Вероватно због кратког периода између усвојеног предлога и почетка такмичења са једне, и појачане активности клубова са друге стране у истом периоду, одзив тренера је био незнатан.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Поучени тим искуством, припремили смо овог пута едукативни материјал знатно раније, без обзира на сезону празника са жељом да он благовремено стигне до вас и надамо се помогне вам да што спремнији дочекате наставак наших такмичења.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  <a:r>
              <a:rPr kumimoji="0" lang="sr-Cyrl-R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разлику од претходног едукативног материјала, овог пута смо користили ситуације из игре из искључиво наших такмичења.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Покушали смо да користимо снимке утакмица из свих наших дворана и да обухватимо све клубове подједнако уз поштовање квалитета снимка самих утакмица и довољно јасне видљивости ситуација које се анализирају (угао камере  у односу на посматрану игру).  </a:t>
            </a: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5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269545"/>
            <a:ext cx="12192000" cy="57039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618565" y="-33696"/>
            <a:ext cx="11356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ПОЛУ-СЕЗОНА 2019/20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DAFD0-38F3-45FE-8E16-5A745A6EED02}"/>
              </a:ext>
            </a:extLst>
          </p:cNvPr>
          <p:cNvSpPr txBox="1"/>
          <p:nvPr/>
        </p:nvSpPr>
        <p:spPr>
          <a:xfrm>
            <a:off x="243642" y="1527650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D514B-E360-4E55-BFF3-4DB8161E7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9" y="128583"/>
            <a:ext cx="857172" cy="858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09610-1BC6-46E3-9615-AA36CCE7F516}"/>
              </a:ext>
            </a:extLst>
          </p:cNvPr>
          <p:cNvSpPr txBox="1"/>
          <p:nvPr/>
        </p:nvSpPr>
        <p:spPr>
          <a:xfrm>
            <a:off x="531674" y="1728838"/>
            <a:ext cx="1104176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Посебно желимо да нагласимо, да је комплетан материјал искључиво едукативног карактера и има за циљ да обнови, потврди и надамо се и унапреди наша заједничка знања из анализираних области у вези са  ситуацијама у игри и очекујемо да не буде кориштен за критиковање или омаловажавање судијских одлука или самих судија.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Потрудићемо се да овај материјал буде достављен свим учесницима у такмичењима у организацији КСС, клубови, тренери, играчи, функционери, судије, делегати и контролори суђења,… </a:t>
            </a: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RS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r-Cyrl-RS" sz="20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51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269545"/>
            <a:ext cx="12192000" cy="57039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618565" y="-33696"/>
            <a:ext cx="11356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ПОЛУ-СЕЗОНА 2019/20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DAFD0-38F3-45FE-8E16-5A745A6EED02}"/>
              </a:ext>
            </a:extLst>
          </p:cNvPr>
          <p:cNvSpPr txBox="1"/>
          <p:nvPr/>
        </p:nvSpPr>
        <p:spPr>
          <a:xfrm>
            <a:off x="243642" y="1527650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D514B-E360-4E55-BFF3-4DB8161E7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9" y="128583"/>
            <a:ext cx="857172" cy="858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09610-1BC6-46E3-9615-AA36CCE7F516}"/>
              </a:ext>
            </a:extLst>
          </p:cNvPr>
          <p:cNvSpPr txBox="1"/>
          <p:nvPr/>
        </p:nvSpPr>
        <p:spPr>
          <a:xfrm>
            <a:off x="531674" y="1728838"/>
            <a:ext cx="110417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Едукативне материјале можете погледати након преузимања са вашег интернет претраживача уношењем копије  линкова са ове странице најкасније до 09. јануара 2020.: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Постављање екрана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https://we.tl/t-bMLxWNuBTN</a:t>
            </a:r>
            <a:endParaRPr lang="sr-Cyrl-RS" sz="16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Беспотребно досуђивање грешака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https://we.tl/t-A6DwxGdZI0</a:t>
            </a:r>
            <a:endParaRPr lang="sr-Cyrl-RS" sz="16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Неспортска грешка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https://we.tl/t-YaTJbNxEal</a:t>
            </a:r>
            <a:endParaRPr lang="sr-Cyrl-RS" sz="16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Пробијање/блокирање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https://we.tl/t-1baRDth0Lk</a:t>
            </a:r>
            <a:endParaRPr lang="sr-Cyrl-RS" sz="16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Лажирање грешке (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fake/flop)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https://we.tl/t-Szy7nKImDD</a:t>
            </a:r>
            <a:endParaRPr lang="sr-Cyrl-RS" sz="16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en-GB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  <a:defRPr/>
            </a:pP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Контрола акције шута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sz="1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https://we.tl/t-Gv2C1pqdf2</a:t>
            </a:r>
            <a:endParaRPr kumimoji="0" lang="sr-Cyrl-RS" sz="1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38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7528" y="3105835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1800" b="1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5B5DA2-F88C-45D3-83D0-ECD4D29F65B2}"/>
              </a:ext>
            </a:extLst>
          </p:cNvPr>
          <p:cNvSpPr/>
          <p:nvPr/>
        </p:nvSpPr>
        <p:spPr>
          <a:xfrm>
            <a:off x="0" y="1269545"/>
            <a:ext cx="12192000" cy="57039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3A64-F80D-48C7-BEC3-B236FAA508BB}"/>
              </a:ext>
            </a:extLst>
          </p:cNvPr>
          <p:cNvSpPr txBox="1"/>
          <p:nvPr/>
        </p:nvSpPr>
        <p:spPr>
          <a:xfrm>
            <a:off x="618565" y="-33696"/>
            <a:ext cx="113568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ЕДУКАТИВНИ МАТЕРИЈАЛ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ПОЛУ-СЕЗОНА 2019/20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AE31D957-9643-46DC-9A38-FB17953AB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114" y="4640826"/>
            <a:ext cx="7562986" cy="202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>
                <a:prstClr val="black"/>
              </a:buClr>
              <a:buSzTx/>
              <a:buFontTx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 57 Condensed" charset="0"/>
              <a:ea typeface="Univers 57 Condensed" charset="0"/>
              <a:cs typeface="Univers 57 Condensed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7DAFD0-38F3-45FE-8E16-5A745A6EED02}"/>
              </a:ext>
            </a:extLst>
          </p:cNvPr>
          <p:cNvSpPr txBox="1"/>
          <p:nvPr/>
        </p:nvSpPr>
        <p:spPr>
          <a:xfrm>
            <a:off x="243642" y="1527650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D514B-E360-4E55-BFF3-4DB8161E7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9" y="128583"/>
            <a:ext cx="857172" cy="858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B09610-1BC6-46E3-9615-AA36CCE7F516}"/>
              </a:ext>
            </a:extLst>
          </p:cNvPr>
          <p:cNvSpPr txBox="1"/>
          <p:nvPr/>
        </p:nvSpPr>
        <p:spPr>
          <a:xfrm>
            <a:off x="531674" y="1728838"/>
            <a:ext cx="110417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самом крају желимо да вам скренемо пажњу на нека техничка питања и детаље.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Овај уводни материјал направљен је у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pptx</a:t>
            </a:r>
            <a:r>
              <a:rPr lang="en-GB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док су сви остали едукативни материјали у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mp4. </a:t>
            </a: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0" algn="just"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Ради што веће ефективности предлажемо да све едукативне материјале израђене у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mp4</a:t>
            </a:r>
            <a:r>
              <a:rPr lang="en-GB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формату погледате у програму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</a:t>
            </a:r>
            <a:r>
              <a:rPr lang="en-GB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који је по нама</a:t>
            </a:r>
            <a:r>
              <a:rPr lang="en-GB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r-Cyrl-RS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то најпогоднији (може се бесплатно „скинути“ са интернета, лако се зауставља и покреће слајд/снимак, али исто тако убрзава или успорава…).</a:t>
            </a:r>
          </a:p>
          <a:p>
            <a:pPr lvl="0" algn="just">
              <a:defRPr/>
            </a:pPr>
            <a:endParaRPr lang="sr-Cyrl-RS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Неки практични савети за све оне који нису „фамилијарни“ са програмом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</a:t>
            </a:r>
            <a:r>
              <a:rPr kumimoji="0" lang="sr-Cyrl-RS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дати су на наредним страницама овог материјала.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</a:t>
            </a:r>
            <a:r>
              <a:rPr lang="sr-Cyrl-RS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можете бесплатно инсталирати преузимањем са вашег интернет претраживача уношењем следеће копије линка:</a:t>
            </a: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defRPr/>
            </a:pPr>
            <a:endParaRPr lang="sr-Cyrl-R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0" algn="just">
              <a:defRPr/>
            </a:pPr>
            <a:r>
              <a:rPr lang="en-GB" sz="200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https://vlc-media-player.en.softonic.com/download</a:t>
            </a:r>
            <a:endParaRPr kumimoji="0" lang="sr-Cyrl-RS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sr-Cyrl-R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0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84CAD1-5481-491B-B4C8-8F5DBD04290A}"/>
              </a:ext>
            </a:extLst>
          </p:cNvPr>
          <p:cNvSpPr/>
          <p:nvPr/>
        </p:nvSpPr>
        <p:spPr>
          <a:xfrm>
            <a:off x="0" y="1082675"/>
            <a:ext cx="12192000" cy="577532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244" name="TextBox 3">
            <a:extLst>
              <a:ext uri="{FF2B5EF4-FFF2-40B4-BE49-F238E27FC236}">
                <a16:creationId xmlns:a16="http://schemas.microsoft.com/office/drawing/2014/main" id="{15D72F59-E5DB-4308-8F17-C84D2A90B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712" y="112713"/>
            <a:ext cx="101121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ПРЕМОТАВАЊЕ ВИДЕА </a:t>
            </a:r>
            <a:r>
              <a:rPr lang="sr-Cyrl-RS" altLang="en-US" sz="2000" b="1" dirty="0">
                <a:solidFill>
                  <a:prstClr val="white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sr-Cyrl-R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rPr>
              <a:t>1 МИНУТ НАПРЕД/НАЗАД)</a:t>
            </a:r>
            <a:endParaRPr kumimoji="0" lang="en-GB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BEDA8-668F-4DC2-B4B6-DBACD6819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00" y="61139"/>
            <a:ext cx="859611" cy="85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B8AD52-A02A-46F5-A8E5-967188DE8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711" y="1459307"/>
            <a:ext cx="9254530" cy="3383573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3466E4-BA54-4286-BA93-C58B00FBEC08}"/>
              </a:ext>
            </a:extLst>
          </p:cNvPr>
          <p:cNvCxnSpPr/>
          <p:nvPr/>
        </p:nvCxnSpPr>
        <p:spPr>
          <a:xfrm>
            <a:off x="610100" y="4249271"/>
            <a:ext cx="129041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39247E-AA34-4DE9-AB71-BEF697FD0ACC}"/>
              </a:ext>
            </a:extLst>
          </p:cNvPr>
          <p:cNvCxnSpPr>
            <a:cxnSpLocks/>
          </p:cNvCxnSpPr>
          <p:nvPr/>
        </p:nvCxnSpPr>
        <p:spPr>
          <a:xfrm>
            <a:off x="610100" y="4554070"/>
            <a:ext cx="1290418" cy="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E2077A07-6E3A-4C60-8810-5CC6970EB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891764" y="4675225"/>
            <a:ext cx="612346" cy="3353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726A57-FD86-40A6-BDF6-B957C04DF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0004071" y="4675225"/>
            <a:ext cx="612346" cy="3353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B0D5D2F-116A-4580-92FE-DE15F61B9D5A}"/>
              </a:ext>
            </a:extLst>
          </p:cNvPr>
          <p:cNvSpPr txBox="1"/>
          <p:nvPr/>
        </p:nvSpPr>
        <p:spPr>
          <a:xfrm>
            <a:off x="8877882" y="4858955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GB" sz="1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8C7C73-BE39-40E1-862E-6CB749515829}"/>
              </a:ext>
            </a:extLst>
          </p:cNvPr>
          <p:cNvSpPr txBox="1"/>
          <p:nvPr/>
        </p:nvSpPr>
        <p:spPr>
          <a:xfrm>
            <a:off x="753034" y="3933458"/>
            <a:ext cx="28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GB" sz="1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F9957-A27E-4853-9B89-01EBCDBBE635}"/>
              </a:ext>
            </a:extLst>
          </p:cNvPr>
          <p:cNvSpPr txBox="1"/>
          <p:nvPr/>
        </p:nvSpPr>
        <p:spPr>
          <a:xfrm>
            <a:off x="10386405" y="4850916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GB" sz="14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08AB3A-3F8B-48C0-B9C9-3825F93EEB2B}"/>
              </a:ext>
            </a:extLst>
          </p:cNvPr>
          <p:cNvSpPr txBox="1"/>
          <p:nvPr/>
        </p:nvSpPr>
        <p:spPr>
          <a:xfrm>
            <a:off x="753034" y="4573122"/>
            <a:ext cx="28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GB" sz="14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453631-21DE-43D5-BBDF-18CB6010399F}"/>
              </a:ext>
            </a:extLst>
          </p:cNvPr>
          <p:cNvSpPr txBox="1"/>
          <p:nvPr/>
        </p:nvSpPr>
        <p:spPr>
          <a:xfrm>
            <a:off x="255494" y="5306607"/>
            <a:ext cx="116810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видеа у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VLC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 player </a:t>
            </a:r>
            <a:r>
              <a:rPr lang="sr-Cyrl-R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минут напред/назад: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за 1 минут у напред: 1. притисните тастер </a:t>
            </a:r>
            <a:r>
              <a:rPr lang="en-GB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ctrl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притисните стрелицу за </a:t>
            </a:r>
            <a:r>
              <a:rPr lang="sr-Cyrl-R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десно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(види зелене стрелице)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Премотавање за 1 минут у назад:   1. притисните тастер </a:t>
            </a:r>
            <a:r>
              <a:rPr lang="en-GB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ctrl</a:t>
            </a:r>
            <a:r>
              <a:rPr lang="en-GB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притисните стрелицу за </a:t>
            </a:r>
            <a:r>
              <a:rPr lang="sr-Cyrl-R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лево</a:t>
            </a:r>
            <a:r>
              <a:rPr lang="sr-Cyrl-RS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(види црвене стрелице)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r-Cyrl-RS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r-Cyrl-RS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3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5" id="{DEAF4CF9-7431-4411-A051-CC17FA401263}" vid="{010A4136-58A6-4BEE-86CC-8B9CDBD5C460}"/>
    </a:ext>
  </a:extLst>
</a:theme>
</file>

<file path=ppt/theme/theme2.xml><?xml version="1.0" encoding="utf-8"?>
<a:theme xmlns:a="http://schemas.openxmlformats.org/drawingml/2006/main" name="1_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4" id="{B93762CC-25D5-4A4B-B354-B1692FACB77C}" vid="{4AB0F50D-F4FD-41EF-8E8C-2ED0EB705D4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Mehanika 2 sudija</Template>
  <TotalTime>2026</TotalTime>
  <Words>1033</Words>
  <Application>Microsoft Office PowerPoint</Application>
  <PresentationFormat>Widescreen</PresentationFormat>
  <Paragraphs>159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Century Gothic</vt:lpstr>
      <vt:lpstr>Tahoma</vt:lpstr>
      <vt:lpstr>Univers 57 Condensed</vt:lpstr>
      <vt:lpstr>Wingdings</vt:lpstr>
      <vt:lpstr>Mesh</vt:lpstr>
      <vt:lpstr>1_Mesh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Miodrag Licina</dc:creator>
  <cp:lastModifiedBy>mica.licina mica.licina</cp:lastModifiedBy>
  <cp:revision>338</cp:revision>
  <dcterms:created xsi:type="dcterms:W3CDTF">2017-07-20T19:24:49Z</dcterms:created>
  <dcterms:modified xsi:type="dcterms:W3CDTF">2020-01-03T12:23:29Z</dcterms:modified>
</cp:coreProperties>
</file>